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8" r:id="rId2"/>
    <p:sldId id="259" r:id="rId3"/>
    <p:sldId id="260" r:id="rId4"/>
    <p:sldId id="261" r:id="rId5"/>
    <p:sldId id="262" r:id="rId6"/>
  </p:sldIdLst>
  <p:sldSz cx="24384000" cy="13716000"/>
  <p:notesSz cx="6858000" cy="9144000"/>
  <p:defaultTextStyle>
    <a:defPPr>
      <a:defRPr lang="en-US"/>
    </a:defPPr>
    <a:lvl1pPr marL="0" lvl="0" indent="0" algn="l" defTabSz="243713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rgbClr val="5E5E5E"/>
        </a:solidFill>
        <a:latin typeface="Arial" panose="020B0604020202020204" pitchFamily="34" charset="0"/>
        <a:ea typeface="Helvetica Neue"/>
        <a:cs typeface="+mn-cs"/>
        <a:sym typeface="Helvetica Neue"/>
      </a:defRPr>
    </a:lvl1pPr>
    <a:lvl2pPr marL="457200" lvl="1" indent="0" algn="l" defTabSz="243713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rgbClr val="5E5E5E"/>
        </a:solidFill>
        <a:latin typeface="Arial" panose="020B0604020202020204" pitchFamily="34" charset="0"/>
        <a:ea typeface="Helvetica Neue"/>
        <a:cs typeface="+mn-cs"/>
        <a:sym typeface="Helvetica Neue"/>
      </a:defRPr>
    </a:lvl2pPr>
    <a:lvl3pPr marL="914400" lvl="2" indent="0" algn="l" defTabSz="243713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rgbClr val="5E5E5E"/>
        </a:solidFill>
        <a:latin typeface="Arial" panose="020B0604020202020204" pitchFamily="34" charset="0"/>
        <a:ea typeface="Helvetica Neue"/>
        <a:cs typeface="+mn-cs"/>
        <a:sym typeface="Helvetica Neue"/>
      </a:defRPr>
    </a:lvl3pPr>
    <a:lvl4pPr marL="1371600" lvl="3" indent="0" algn="l" defTabSz="243713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rgbClr val="5E5E5E"/>
        </a:solidFill>
        <a:latin typeface="Arial" panose="020B0604020202020204" pitchFamily="34" charset="0"/>
        <a:ea typeface="Helvetica Neue"/>
        <a:cs typeface="+mn-cs"/>
        <a:sym typeface="Helvetica Neue"/>
      </a:defRPr>
    </a:lvl4pPr>
    <a:lvl5pPr marL="1828800" lvl="4" indent="0" algn="l" defTabSz="243713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rgbClr val="5E5E5E"/>
        </a:solidFill>
        <a:latin typeface="Arial" panose="020B0604020202020204" pitchFamily="34" charset="0"/>
        <a:ea typeface="Helvetica Neue"/>
        <a:cs typeface="+mn-cs"/>
        <a:sym typeface="Helvetica Neue"/>
      </a:defRPr>
    </a:lvl5pPr>
    <a:lvl6pPr marL="2286000" lvl="5" indent="0" algn="l" defTabSz="243713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rgbClr val="5E5E5E"/>
        </a:solidFill>
        <a:latin typeface="Arial" panose="020B0604020202020204" pitchFamily="34" charset="0"/>
        <a:ea typeface="Helvetica Neue"/>
        <a:cs typeface="+mn-cs"/>
        <a:sym typeface="Helvetica Neue"/>
      </a:defRPr>
    </a:lvl6pPr>
    <a:lvl7pPr marL="2743200" lvl="6" indent="0" algn="l" defTabSz="243713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rgbClr val="5E5E5E"/>
        </a:solidFill>
        <a:latin typeface="Arial" panose="020B0604020202020204" pitchFamily="34" charset="0"/>
        <a:ea typeface="Helvetica Neue"/>
        <a:cs typeface="+mn-cs"/>
        <a:sym typeface="Helvetica Neue"/>
      </a:defRPr>
    </a:lvl7pPr>
    <a:lvl8pPr marL="3200400" lvl="7" indent="0" algn="l" defTabSz="243713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rgbClr val="5E5E5E"/>
        </a:solidFill>
        <a:latin typeface="Arial" panose="020B0604020202020204" pitchFamily="34" charset="0"/>
        <a:ea typeface="Helvetica Neue"/>
        <a:cs typeface="+mn-cs"/>
        <a:sym typeface="Helvetica Neue"/>
      </a:defRPr>
    </a:lvl8pPr>
    <a:lvl9pPr marL="3657600" lvl="8" indent="0" algn="l" defTabSz="243713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rgbClr val="5E5E5E"/>
        </a:solidFill>
        <a:latin typeface="Arial" panose="020B0604020202020204" pitchFamily="34" charset="0"/>
        <a:ea typeface="Helvetica Neue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0432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770"/>
    <p:restoredTop sz="94363"/>
  </p:normalViewPr>
  <p:slideViewPr>
    <p:cSldViewPr snapToGrid="0" showGuides="1">
      <p:cViewPr varScale="1">
        <p:scale>
          <a:sx n="34" d="100"/>
          <a:sy n="34" d="100"/>
        </p:scale>
        <p:origin x="-954" y="-7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n-lt"/>
        <a:ea typeface="+mn-ea"/>
        <a:cs typeface="+mn-cs"/>
        <a:sym typeface="Helvetica Neue"/>
      </a:defRPr>
    </a:lvl1pPr>
    <a:lvl2pPr marL="742950" indent="-28575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n-lt"/>
        <a:ea typeface="+mn-ea"/>
        <a:cs typeface="+mn-cs"/>
        <a:sym typeface="Helvetica Neue"/>
      </a:defRPr>
    </a:lvl2pPr>
    <a:lvl3pPr marL="11430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n-lt"/>
        <a:ea typeface="+mn-ea"/>
        <a:cs typeface="+mn-cs"/>
        <a:sym typeface="Helvetica Neue"/>
      </a:defRPr>
    </a:lvl3pPr>
    <a:lvl4pPr marL="16002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n-lt"/>
        <a:ea typeface="+mn-ea"/>
        <a:cs typeface="+mn-cs"/>
        <a:sym typeface="Helvetica Neue"/>
      </a:defRPr>
    </a:lvl4pPr>
    <a:lvl5pPr marL="20574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" name="Hot air balloons viewed from below against a blue sky"/>
          <p:cNvSpPr>
            <a:spLocks noGrp="1"/>
          </p:cNvSpPr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vert="horz" wrap="square" lIns="91439" tIns="45719" rIns="91439" bIns="45719" numCol="1" anchor="t" anchorCtr="0" compatLnSpc="1">
            <a:noAutofit/>
          </a:bodyPr>
          <a:lstStyle/>
          <a:p>
            <a:pPr marL="609600" marR="0" lvl="0" indent="-609600" algn="l" defTabSz="2437130" rtl="0" eaLnBrk="0" fontAlgn="base" latinLnBrk="0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ClrTx/>
              <a:buSzPct val="123000"/>
              <a:buFontTx/>
              <a:buChar char="•"/>
              <a:defRPr/>
            </a:pPr>
            <a:endParaRPr kumimoji="0" sz="4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3" name="Slide Title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lvl="0" eaLnBrk="1" hangingPunct="0">
              <a:buNone/>
            </a:pPr>
            <a:fld id="{9A0DB2DC-4C9A-4742-B13C-FB6460FD3503}" type="slidenum">
              <a:rPr lang="en-US" dirty="0"/>
              <a:pPr lvl="0" eaLnBrk="1" hangingPunct="0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0">
              <a:buNone/>
            </a:pPr>
            <a:fld id="{9A0DB2DC-4C9A-4742-B13C-FB6460FD3503}" type="slidenum">
              <a:rPr lang="en-US" dirty="0"/>
              <a:pPr lvl="0" eaLnBrk="1" hangingPunct="0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12001500" y="13085763"/>
            <a:ext cx="368300" cy="374650"/>
          </a:xfrm>
          <a:prstGeom prst="rect">
            <a:avLst/>
          </a:prstGeom>
          <a:ln w="12700">
            <a:miter lim="400000"/>
          </a:ln>
        </p:spPr>
        <p:txBody>
          <a:bodyPr vert="horz" wrap="none" lIns="50800" tIns="50800" rIns="50800" bIns="50800" numCol="1" anchor="b" anchorCtr="0" compatLnSpc="1">
            <a:spAutoFit/>
          </a:bodyPr>
          <a:lstStyle/>
          <a:p>
            <a:pPr algn="ctr">
              <a:buNone/>
            </a:pPr>
            <a:fld id="{9A0DB2DC-4C9A-4742-B13C-FB6460FD3503}" type="slidenum">
              <a:rPr lang="en-US" dirty="0">
                <a:solidFill>
                  <a:srgbClr val="FFFFFF"/>
                </a:solidFill>
                <a:latin typeface="Helvetica Neue"/>
              </a:rPr>
              <a:pPr algn="ctr">
                <a:buNone/>
              </a:pPr>
              <a:t>‹#›</a:t>
            </a:fld>
            <a:endParaRPr lang="en-US" dirty="0">
              <a:solidFill>
                <a:srgbClr val="FFFFFF"/>
              </a:solidFill>
              <a:latin typeface="Helvetica Neue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lvl="0" eaLnBrk="1" hangingPunct="0">
              <a:buNone/>
            </a:pPr>
            <a:fld id="{9A0DB2DC-4C9A-4742-B13C-FB6460FD3503}" type="slidenum">
              <a:rPr lang="en-US" dirty="0"/>
              <a:pPr lvl="0" eaLnBrk="1" hangingPunct="0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lvl="0" eaLnBrk="1" hangingPunct="0">
              <a:buNone/>
            </a:pPr>
            <a:fld id="{9A0DB2DC-4C9A-4742-B13C-FB6460FD3503}" type="slidenum">
              <a:rPr lang="en-US" dirty="0"/>
              <a:pPr lvl="0" eaLnBrk="1" hangingPunct="0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4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4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4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4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4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0">
              <a:buNone/>
            </a:pPr>
            <a:fld id="{9A0DB2DC-4C9A-4742-B13C-FB6460FD3503}" type="slidenum">
              <a:rPr lang="en-US" dirty="0"/>
              <a:pPr lvl="0" eaLnBrk="1" hangingPunct="0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4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4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4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4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4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lvl="0" eaLnBrk="1" hangingPunct="0">
              <a:buNone/>
            </a:pPr>
            <a:fld id="{9A0DB2DC-4C9A-4742-B13C-FB6460FD3503}" type="slidenum">
              <a:rPr lang="en-US" dirty="0"/>
              <a:pPr lvl="0" eaLnBrk="1" hangingPunct="0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810" indent="-469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4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810" indent="-127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4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810" indent="4445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4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810" indent="9017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4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810" indent="1358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4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lvl="0" eaLnBrk="1" hangingPunct="0">
              <a:buNone/>
            </a:pPr>
            <a:fld id="{9A0DB2DC-4C9A-4742-B13C-FB6460FD3503}" type="slidenum">
              <a:rPr lang="en-US" dirty="0"/>
              <a:pPr lvl="0" eaLnBrk="1" hangingPunct="0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Hot air balloons viewed from below against a blue sky"/>
          <p:cNvSpPr>
            <a:spLocks noGrp="1"/>
          </p:cNvSpPr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vert="horz" wrap="square" lIns="91439" tIns="45719" rIns="91439" bIns="45719" numCol="1" anchor="t" anchorCtr="0" compatLnSpc="1">
            <a:noAutofit/>
          </a:bodyPr>
          <a:lstStyle/>
          <a:p>
            <a:pPr marL="609600" marR="0" lvl="0" indent="-609600" algn="l" defTabSz="2437130" rtl="0" eaLnBrk="0" fontAlgn="base" latinLnBrk="0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ClrTx/>
              <a:buSzPct val="123000"/>
              <a:buFontTx/>
              <a:buChar char="•"/>
              <a:defRPr/>
            </a:pPr>
            <a:endParaRPr kumimoji="0" sz="4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25" name="Close-up of the top of a hot air balloon viewed from above"/>
          <p:cNvSpPr>
            <a:spLocks noGrp="1"/>
          </p:cNvSpPr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vert="horz" wrap="square" lIns="91439" tIns="45719" rIns="91439" bIns="45719" numCol="1" anchor="t" anchorCtr="0" compatLnSpc="1">
            <a:noAutofit/>
          </a:bodyPr>
          <a:lstStyle/>
          <a:p>
            <a:pPr marL="609600" marR="0" lvl="0" indent="-609600" algn="l" defTabSz="2437130" rtl="0" eaLnBrk="0" fontAlgn="base" latinLnBrk="0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ClrTx/>
              <a:buSzPct val="123000"/>
              <a:buFontTx/>
              <a:buChar char="•"/>
              <a:defRPr/>
            </a:pPr>
            <a:endParaRPr kumimoji="0" sz="4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26" name="Hot air balloons viewed from below against a blue sky"/>
          <p:cNvSpPr>
            <a:spLocks noGrp="1"/>
          </p:cNvSpPr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vert="horz" wrap="square" lIns="91439" tIns="45719" rIns="91439" bIns="45719" numCol="1" anchor="t" anchorCtr="0" compatLnSpc="1">
            <a:noAutofit/>
          </a:bodyPr>
          <a:lstStyle/>
          <a:p>
            <a:pPr marL="609600" marR="0" lvl="0" indent="-609600" algn="l" defTabSz="2437130" rtl="0" eaLnBrk="0" fontAlgn="base" latinLnBrk="0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ClrTx/>
              <a:buSzPct val="123000"/>
              <a:buFontTx/>
              <a:buChar char="•"/>
              <a:defRPr/>
            </a:pPr>
            <a:endParaRPr kumimoji="0" sz="4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lvl="0" eaLnBrk="1" hangingPunct="0">
              <a:buNone/>
            </a:pPr>
            <a:fld id="{9A0DB2DC-4C9A-4742-B13C-FB6460FD3503}" type="slidenum">
              <a:rPr lang="en-US" dirty="0"/>
              <a:pPr lvl="0" eaLnBrk="1" hangingPunct="0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Hot air balloons viewed from below against a blue sky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vert="horz" wrap="square" lIns="91439" tIns="45719" rIns="91439" bIns="45719" numCol="1" anchor="t" anchorCtr="0" compatLnSpc="1">
            <a:noAutofit/>
          </a:bodyPr>
          <a:lstStyle/>
          <a:p>
            <a:pPr marL="609600" marR="0" lvl="0" indent="-609600" algn="l" defTabSz="2437130" rtl="0" eaLnBrk="0" fontAlgn="base" latinLnBrk="0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ClrTx/>
              <a:buSzPct val="123000"/>
              <a:buFontTx/>
              <a:buChar char="•"/>
              <a:defRPr/>
            </a:pPr>
            <a:endParaRPr kumimoji="0" sz="4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12001500" y="13081000"/>
            <a:ext cx="368300" cy="374650"/>
          </a:xfrm>
          <a:prstGeom prst="rect">
            <a:avLst/>
          </a:prstGeom>
          <a:ln w="12700">
            <a:miter lim="400000"/>
          </a:ln>
        </p:spPr>
        <p:txBody>
          <a:bodyPr vert="horz" wrap="none" lIns="50800" tIns="50800" rIns="50800" bIns="50800" numCol="1" anchor="b" anchorCtr="0" compatLnSpc="1">
            <a:spAutoFit/>
          </a:bodyPr>
          <a:lstStyle/>
          <a:p>
            <a:pPr algn="ctr">
              <a:buNone/>
            </a:pPr>
            <a:fld id="{9A0DB2DC-4C9A-4742-B13C-FB6460FD3503}" type="slidenum">
              <a:rPr lang="en-US" dirty="0">
                <a:solidFill>
                  <a:srgbClr val="FFFFFF"/>
                </a:solidFill>
                <a:latin typeface="Helvetica Neue"/>
              </a:rPr>
              <a:pPr algn="ctr">
                <a:buNone/>
              </a:pPr>
              <a:t>‹#›</a:t>
            </a:fld>
            <a:endParaRPr lang="en-US" dirty="0">
              <a:solidFill>
                <a:srgbClr val="FFFFFF"/>
              </a:solidFill>
              <a:latin typeface="Helvetica Neue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21971000" cy="143351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1027" name="Body Level One…"/>
          <p:cNvSpPr txBox="1">
            <a:spLocks noGrp="1"/>
          </p:cNvSpPr>
          <p:nvPr>
            <p:ph type="body" idx="1"/>
          </p:nvPr>
        </p:nvSpPr>
        <p:spPr>
          <a:xfrm>
            <a:off x="1206500" y="4248150"/>
            <a:ext cx="21971000" cy="8256588"/>
          </a:xfrm>
          <a:prstGeom prst="rect">
            <a:avLst/>
          </a:prstGeom>
          <a:noFill/>
          <a:ln w="12700">
            <a:noFill/>
          </a:ln>
        </p:spPr>
        <p:txBody>
          <a:bodyPr lIns="50800" tIns="50800" rIns="50800" bIns="50800"/>
          <a:lstStyle/>
          <a:p>
            <a:pPr lvl="0"/>
            <a:r>
              <a:rPr dirty="0"/>
              <a:t>Slide bullet text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1000"/>
            <a:ext cx="368300" cy="374650"/>
          </a:xfrm>
          <a:prstGeom prst="rect">
            <a:avLst/>
          </a:prstGeom>
          <a:ln w="12700">
            <a:miter lim="400000"/>
          </a:ln>
        </p:spPr>
        <p:txBody>
          <a:bodyPr vert="horz" wrap="none" lIns="50800" tIns="50800" rIns="50800" bIns="50800" numCol="1" anchor="b" anchorCtr="0" compatLnSpc="1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Helvetica Neue"/>
              </a:defRPr>
            </a:lvl1pPr>
          </a:lstStyle>
          <a:p>
            <a:pPr lvl="0" eaLnBrk="1" hangingPunct="0">
              <a:buNone/>
            </a:pPr>
            <a:fld id="{9A0DB2DC-4C9A-4742-B13C-FB6460FD3503}" type="slidenum">
              <a:rPr lang="en-US" dirty="0"/>
              <a:pPr lvl="0" eaLnBrk="1" hangingPunct="0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hf sldNum="0" hdr="0" ftr="0" dt="0"/>
  <p:txStyles>
    <p:titleStyle>
      <a:lvl1pPr algn="l" defTabSz="243713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 spc="-170">
          <a:solidFill>
            <a:srgbClr val="004D80"/>
          </a:solidFill>
          <a:latin typeface="+mn-lt"/>
          <a:ea typeface="+mn-ea"/>
          <a:cs typeface="+mn-cs"/>
          <a:sym typeface="Helvetica Neue"/>
        </a:defRPr>
      </a:lvl1pPr>
      <a:lvl2pPr algn="l" defTabSz="243713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 spc="-170">
          <a:solidFill>
            <a:srgbClr val="004D80"/>
          </a:solidFill>
          <a:latin typeface="+mn-lt"/>
          <a:ea typeface="+mn-ea"/>
          <a:cs typeface="+mn-cs"/>
          <a:sym typeface="Helvetica Neue"/>
        </a:defRPr>
      </a:lvl2pPr>
      <a:lvl3pPr algn="l" defTabSz="243713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 spc="-170">
          <a:solidFill>
            <a:srgbClr val="004D80"/>
          </a:solidFill>
          <a:latin typeface="+mn-lt"/>
          <a:ea typeface="+mn-ea"/>
          <a:cs typeface="+mn-cs"/>
          <a:sym typeface="Helvetica Neue"/>
        </a:defRPr>
      </a:lvl3pPr>
      <a:lvl4pPr algn="l" defTabSz="243713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 spc="-170">
          <a:solidFill>
            <a:srgbClr val="004D80"/>
          </a:solidFill>
          <a:latin typeface="+mn-lt"/>
          <a:ea typeface="+mn-ea"/>
          <a:cs typeface="+mn-cs"/>
          <a:sym typeface="Helvetica Neue"/>
        </a:defRPr>
      </a:lvl4pPr>
      <a:lvl5pPr algn="l" defTabSz="243713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 spc="-170">
          <a:solidFill>
            <a:srgbClr val="004D80"/>
          </a:solidFill>
          <a:latin typeface="+mn-lt"/>
          <a:ea typeface="+mn-ea"/>
          <a:cs typeface="+mn-cs"/>
          <a:sym typeface="Helvetica Neue"/>
        </a:defRPr>
      </a:lvl5pPr>
      <a:lvl6pPr marL="0" marR="0" indent="228600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 baseline="0">
          <a:solidFill>
            <a:schemeClr val="accent1">
              <a:hueOff val="114395"/>
              <a:lumOff val="-24974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 baseline="0">
          <a:solidFill>
            <a:schemeClr val="accent1">
              <a:hueOff val="114395"/>
              <a:lumOff val="-24974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 baseline="0">
          <a:solidFill>
            <a:schemeClr val="accent1">
              <a:hueOff val="114395"/>
              <a:lumOff val="-24974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 baseline="0">
          <a:solidFill>
            <a:schemeClr val="accent1">
              <a:hueOff val="114395"/>
              <a:lumOff val="-24974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indent="-609600" algn="l" defTabSz="2437130" rtl="0" eaLnBrk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>
          <a:solidFill>
            <a:srgbClr val="000000"/>
          </a:solidFill>
          <a:latin typeface="+mn-lt"/>
          <a:ea typeface="+mn-ea"/>
          <a:cs typeface="+mn-cs"/>
          <a:sym typeface="Helvetica Neue"/>
        </a:defRPr>
      </a:lvl1pPr>
      <a:lvl2pPr marL="1219200" indent="-609600" algn="l" defTabSz="2437130" rtl="0" eaLnBrk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>
          <a:solidFill>
            <a:srgbClr val="000000"/>
          </a:solidFill>
          <a:latin typeface="+mn-lt"/>
          <a:ea typeface="+mn-ea"/>
          <a:cs typeface="+mn-cs"/>
          <a:sym typeface="Helvetica Neue"/>
        </a:defRPr>
      </a:lvl2pPr>
      <a:lvl3pPr marL="1828800" indent="-609600" algn="l" defTabSz="2437130" rtl="0" eaLnBrk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>
          <a:solidFill>
            <a:srgbClr val="000000"/>
          </a:solidFill>
          <a:latin typeface="+mn-lt"/>
          <a:ea typeface="+mn-ea"/>
          <a:cs typeface="+mn-cs"/>
          <a:sym typeface="Helvetica Neue"/>
        </a:defRPr>
      </a:lvl3pPr>
      <a:lvl4pPr marL="2438400" indent="-609600" algn="l" defTabSz="2437130" rtl="0" eaLnBrk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>
          <a:solidFill>
            <a:srgbClr val="000000"/>
          </a:solidFill>
          <a:latin typeface="+mn-lt"/>
          <a:ea typeface="+mn-ea"/>
          <a:cs typeface="+mn-cs"/>
          <a:sym typeface="Helvetica Neue"/>
        </a:defRPr>
      </a:lvl4pPr>
      <a:lvl5pPr marL="3048000" indent="-609600" algn="l" defTabSz="2437130" rtl="0" eaLnBrk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>
          <a:solidFill>
            <a:srgbClr val="000000"/>
          </a:solidFill>
          <a:latin typeface="+mn-lt"/>
          <a:ea typeface="+mn-ea"/>
          <a:cs typeface="+mn-cs"/>
          <a:sym typeface="Helvetica Neue"/>
        </a:defRPr>
      </a:lvl5pPr>
      <a:lvl6pPr marL="3657600" marR="0" indent="-609600" algn="l" defTabSz="2438400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400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400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400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\OneDrive\Desktop\Web 1920 – 2@2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0"/>
            <a:ext cx="24372888" cy="1371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LENOVO\OneDrive\Desktop\Web 1920 – 10@2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22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Users\LENOVO\OneDrive\Desktop\Web 1920 – 3@2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22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ENOVO\OneDrive\Desktop\Web 1920 – 4@2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22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ENOVO\OneDrive\Desktop\Web 1920 – 5@2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22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WPS Presentation</Application>
  <PresentationFormat>Custom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30_BasicColor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Systems</dc:title>
  <dc:creator>LENOVO</dc:creator>
  <cp:lastModifiedBy>vishal</cp:lastModifiedBy>
  <cp:revision>24</cp:revision>
  <dcterms:created xsi:type="dcterms:W3CDTF">2023-05-19T06:44:45Z</dcterms:created>
  <dcterms:modified xsi:type="dcterms:W3CDTF">2023-09-04T05:33:49Z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2557EE23A0F2439EB25D1555946CDA81</vt:lpwstr>
  </property>
  <property fmtid="{D5CDD505-2E9C-101B-9397-08002B2CF9AE}" pid="3" name="KSOProductBuildVer">
    <vt:lpwstr>1033-11.2.0.11537</vt:lpwstr>
  </property>
</Properties>
</file>